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395122</c:v>
                </c:pt>
                <c:pt idx="1">
                  <c:v>464851</c:v>
                </c:pt>
                <c:pt idx="2">
                  <c:v>408498</c:v>
                </c:pt>
                <c:pt idx="3">
                  <c:v>368643</c:v>
                </c:pt>
                <c:pt idx="4">
                  <c:v>205884</c:v>
                </c:pt>
                <c:pt idx="5">
                  <c:v>87999</c:v>
                </c:pt>
                <c:pt idx="6">
                  <c:v>41308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482942</c:v>
                </c:pt>
                <c:pt idx="1">
                  <c:v>435456</c:v>
                </c:pt>
                <c:pt idx="2">
                  <c:v>425933</c:v>
                </c:pt>
                <c:pt idx="3">
                  <c:v>438625</c:v>
                </c:pt>
                <c:pt idx="4">
                  <c:v>253149</c:v>
                </c:pt>
                <c:pt idx="5">
                  <c:v>112034</c:v>
                </c:pt>
                <c:pt idx="6">
                  <c:v>54839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790450</c:v>
                </c:pt>
                <c:pt idx="1">
                  <c:v>850916</c:v>
                </c:pt>
                <c:pt idx="2">
                  <c:v>762628</c:v>
                </c:pt>
                <c:pt idx="3">
                  <c:v>744835</c:v>
                </c:pt>
                <c:pt idx="4">
                  <c:v>434685</c:v>
                </c:pt>
                <c:pt idx="5">
                  <c:v>177394</c:v>
                </c:pt>
                <c:pt idx="6">
                  <c:v>71011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950829</c:v>
                </c:pt>
                <c:pt idx="1">
                  <c:v>800757</c:v>
                </c:pt>
                <c:pt idx="2">
                  <c:v>784303</c:v>
                </c:pt>
                <c:pt idx="3">
                  <c:v>866931</c:v>
                </c:pt>
                <c:pt idx="4">
                  <c:v>517695</c:v>
                </c:pt>
                <c:pt idx="5">
                  <c:v>223373</c:v>
                </c:pt>
                <c:pt idx="6">
                  <c:v>95092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1859614</c:v>
                </c:pt>
                <c:pt idx="1">
                  <c:v>1972305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2036002</c:v>
                </c:pt>
                <c:pt idx="1">
                  <c:v>2202978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일본</c:v>
                </c:pt>
                <c:pt idx="5">
                  <c:v>인도네시아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몽골</c:v>
                </c:pt>
                <c:pt idx="9">
                  <c:v>미얀마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3022</c:v>
                </c:pt>
                <c:pt idx="1">
                  <c:v>392</c:v>
                </c:pt>
                <c:pt idx="2">
                  <c:v>61</c:v>
                </c:pt>
                <c:pt idx="3">
                  <c:v>263</c:v>
                </c:pt>
                <c:pt idx="4">
                  <c:v>50</c:v>
                </c:pt>
                <c:pt idx="5">
                  <c:v>320</c:v>
                </c:pt>
                <c:pt idx="6">
                  <c:v>287</c:v>
                </c:pt>
                <c:pt idx="7">
                  <c:v>48</c:v>
                </c:pt>
                <c:pt idx="8">
                  <c:v>32</c:v>
                </c:pt>
                <c:pt idx="9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일본</c:v>
                </c:pt>
                <c:pt idx="5">
                  <c:v>인도네시아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몽골</c:v>
                </c:pt>
                <c:pt idx="9">
                  <c:v>미얀마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3269</c:v>
                </c:pt>
                <c:pt idx="1">
                  <c:v>790</c:v>
                </c:pt>
                <c:pt idx="2">
                  <c:v>658</c:v>
                </c:pt>
                <c:pt idx="3">
                  <c:v>553</c:v>
                </c:pt>
                <c:pt idx="4">
                  <c:v>553</c:v>
                </c:pt>
                <c:pt idx="5">
                  <c:v>516</c:v>
                </c:pt>
                <c:pt idx="6">
                  <c:v>485</c:v>
                </c:pt>
                <c:pt idx="7">
                  <c:v>426</c:v>
                </c:pt>
                <c:pt idx="8">
                  <c:v>426</c:v>
                </c:pt>
                <c:pt idx="9">
                  <c:v>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300993</c:v>
                </c:pt>
                <c:pt idx="1">
                  <c:v>237236</c:v>
                </c:pt>
                <c:pt idx="2">
                  <c:v>240190</c:v>
                </c:pt>
                <c:pt idx="3">
                  <c:v>262974</c:v>
                </c:pt>
                <c:pt idx="4">
                  <c:v>151105</c:v>
                </c:pt>
                <c:pt idx="5">
                  <c:v>59124</c:v>
                </c:pt>
                <c:pt idx="6">
                  <c:v>20819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363892</c:v>
                </c:pt>
                <c:pt idx="1">
                  <c:v>220695</c:v>
                </c:pt>
                <c:pt idx="2">
                  <c:v>237549</c:v>
                </c:pt>
                <c:pt idx="3">
                  <c:v>300969</c:v>
                </c:pt>
                <c:pt idx="4">
                  <c:v>172554</c:v>
                </c:pt>
                <c:pt idx="5">
                  <c:v>75821</c:v>
                </c:pt>
                <c:pt idx="6">
                  <c:v>29316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299356</c:v>
                </c:pt>
                <c:pt idx="1">
                  <c:v>266876</c:v>
                </c:pt>
                <c:pt idx="2">
                  <c:v>288469</c:v>
                </c:pt>
                <c:pt idx="3">
                  <c:v>271725</c:v>
                </c:pt>
                <c:pt idx="4">
                  <c:v>146762</c:v>
                </c:pt>
                <c:pt idx="5">
                  <c:v>63326</c:v>
                </c:pt>
                <c:pt idx="6">
                  <c:v>28605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369992</c:v>
                </c:pt>
                <c:pt idx="1">
                  <c:v>247712</c:v>
                </c:pt>
                <c:pt idx="2">
                  <c:v>298030</c:v>
                </c:pt>
                <c:pt idx="3">
                  <c:v>320685</c:v>
                </c:pt>
                <c:pt idx="4">
                  <c:v>179166</c:v>
                </c:pt>
                <c:pt idx="5">
                  <c:v>82771</c:v>
                </c:pt>
                <c:pt idx="6">
                  <c:v>41096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600349</c:v>
                </c:pt>
                <c:pt idx="1">
                  <c:v>504112</c:v>
                </c:pt>
                <c:pt idx="2">
                  <c:v>528659</c:v>
                </c:pt>
                <c:pt idx="3">
                  <c:v>534699</c:v>
                </c:pt>
                <c:pt idx="4">
                  <c:v>297867</c:v>
                </c:pt>
                <c:pt idx="5">
                  <c:v>122450</c:v>
                </c:pt>
                <c:pt idx="6">
                  <c:v>49424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733884</c:v>
                </c:pt>
                <c:pt idx="1">
                  <c:v>468407</c:v>
                </c:pt>
                <c:pt idx="2">
                  <c:v>535579</c:v>
                </c:pt>
                <c:pt idx="3">
                  <c:v>621654</c:v>
                </c:pt>
                <c:pt idx="4">
                  <c:v>351720</c:v>
                </c:pt>
                <c:pt idx="5">
                  <c:v>158592</c:v>
                </c:pt>
                <c:pt idx="6">
                  <c:v>70412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1272441</c:v>
                </c:pt>
                <c:pt idx="1">
                  <c:v>1365119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1400796</c:v>
                </c:pt>
                <c:pt idx="1">
                  <c:v>1539452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513262</c:v>
                </c:pt>
                <c:pt idx="1">
                  <c:v>449571</c:v>
                </c:pt>
                <c:pt idx="2">
                  <c:v>426998</c:v>
                </c:pt>
                <c:pt idx="3">
                  <c:v>462137</c:v>
                </c:pt>
                <c:pt idx="4">
                  <c:v>275058</c:v>
                </c:pt>
                <c:pt idx="5">
                  <c:v>109789</c:v>
                </c:pt>
                <c:pt idx="6">
                  <c:v>37996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604897</c:v>
                </c:pt>
                <c:pt idx="1">
                  <c:v>427681</c:v>
                </c:pt>
                <c:pt idx="2">
                  <c:v>429583</c:v>
                </c:pt>
                <c:pt idx="3">
                  <c:v>527182</c:v>
                </c:pt>
                <c:pt idx="4">
                  <c:v>315092</c:v>
                </c:pt>
                <c:pt idx="5">
                  <c:v>134915</c:v>
                </c:pt>
                <c:pt idx="6">
                  <c:v>49739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타이</c:v>
                </c:pt>
                <c:pt idx="6">
                  <c:v>말레이시아</c:v>
                </c:pt>
                <c:pt idx="7">
                  <c:v>러시아</c:v>
                </c:pt>
                <c:pt idx="8">
                  <c:v>필리핀</c:v>
                </c:pt>
                <c:pt idx="9">
                  <c:v>일본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1479</c:v>
                </c:pt>
                <c:pt idx="1">
                  <c:v>508</c:v>
                </c:pt>
                <c:pt idx="2">
                  <c:v>32</c:v>
                </c:pt>
                <c:pt idx="3">
                  <c:v>118</c:v>
                </c:pt>
                <c:pt idx="4">
                  <c:v>145</c:v>
                </c:pt>
                <c:pt idx="5">
                  <c:v>12</c:v>
                </c:pt>
                <c:pt idx="6">
                  <c:v>24</c:v>
                </c:pt>
                <c:pt idx="7">
                  <c:v>104</c:v>
                </c:pt>
                <c:pt idx="8">
                  <c:v>114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타이</c:v>
                </c:pt>
                <c:pt idx="6">
                  <c:v>말레이시아</c:v>
                </c:pt>
                <c:pt idx="7">
                  <c:v>러시아</c:v>
                </c:pt>
                <c:pt idx="8">
                  <c:v>필리핀</c:v>
                </c:pt>
                <c:pt idx="9">
                  <c:v>일본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1649</c:v>
                </c:pt>
                <c:pt idx="1">
                  <c:v>976</c:v>
                </c:pt>
                <c:pt idx="2">
                  <c:v>337</c:v>
                </c:pt>
                <c:pt idx="3">
                  <c:v>263</c:v>
                </c:pt>
                <c:pt idx="4">
                  <c:v>247</c:v>
                </c:pt>
                <c:pt idx="5">
                  <c:v>235</c:v>
                </c:pt>
                <c:pt idx="6">
                  <c:v>234</c:v>
                </c:pt>
                <c:pt idx="7">
                  <c:v>221</c:v>
                </c:pt>
                <c:pt idx="8">
                  <c:v>206</c:v>
                </c:pt>
                <c:pt idx="9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506827</c:v>
                </c:pt>
                <c:pt idx="1">
                  <c:v>532679</c:v>
                </c:pt>
                <c:pt idx="2">
                  <c:v>498326</c:v>
                </c:pt>
                <c:pt idx="3">
                  <c:v>455010</c:v>
                </c:pt>
                <c:pt idx="4">
                  <c:v>248627</c:v>
                </c:pt>
                <c:pt idx="5">
                  <c:v>111043</c:v>
                </c:pt>
                <c:pt idx="6">
                  <c:v>52067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616578</c:v>
                </c:pt>
                <c:pt idx="1">
                  <c:v>500243</c:v>
                </c:pt>
                <c:pt idx="2">
                  <c:v>518186</c:v>
                </c:pt>
                <c:pt idx="3">
                  <c:v>539289</c:v>
                </c:pt>
                <c:pt idx="4">
                  <c:v>303517</c:v>
                </c:pt>
                <c:pt idx="5">
                  <c:v>138453</c:v>
                </c:pt>
                <c:pt idx="6">
                  <c:v>68616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1020089</c:v>
                </c:pt>
                <c:pt idx="1">
                  <c:v>982250</c:v>
                </c:pt>
                <c:pt idx="2">
                  <c:v>925324</c:v>
                </c:pt>
                <c:pt idx="3">
                  <c:v>917147</c:v>
                </c:pt>
                <c:pt idx="4">
                  <c:v>523685</c:v>
                </c:pt>
                <c:pt idx="5">
                  <c:v>220832</c:v>
                </c:pt>
                <c:pt idx="6">
                  <c:v>90063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1221475</c:v>
                </c:pt>
                <c:pt idx="1">
                  <c:v>927924</c:v>
                </c:pt>
                <c:pt idx="2">
                  <c:v>947769</c:v>
                </c:pt>
                <c:pt idx="3">
                  <c:v>1066471</c:v>
                </c:pt>
                <c:pt idx="4">
                  <c:v>618609</c:v>
                </c:pt>
                <c:pt idx="5">
                  <c:v>273368</c:v>
                </c:pt>
                <c:pt idx="6">
                  <c:v>118356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2274811</c:v>
                </c:pt>
                <c:pt idx="1">
                  <c:v>2404579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07월</c:v>
                </c:pt>
                <c:pt idx="1">
                  <c:v>2022년 07월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2489089</c:v>
                </c:pt>
                <c:pt idx="1">
                  <c:v>2684882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일본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몽골</c:v>
                </c:pt>
                <c:pt idx="9">
                  <c:v>미얀마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4501</c:v>
                </c:pt>
                <c:pt idx="1">
                  <c:v>900</c:v>
                </c:pt>
                <c:pt idx="2">
                  <c:v>93</c:v>
                </c:pt>
                <c:pt idx="3">
                  <c:v>381</c:v>
                </c:pt>
                <c:pt idx="4">
                  <c:v>465</c:v>
                </c:pt>
                <c:pt idx="5">
                  <c:v>62</c:v>
                </c:pt>
                <c:pt idx="6">
                  <c:v>401</c:v>
                </c:pt>
                <c:pt idx="7">
                  <c:v>72</c:v>
                </c:pt>
                <c:pt idx="8">
                  <c:v>38</c:v>
                </c:pt>
                <c:pt idx="9">
                  <c:v>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베트남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일본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몽골</c:v>
                </c:pt>
                <c:pt idx="9">
                  <c:v>미얀마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4918</c:v>
                </c:pt>
                <c:pt idx="1">
                  <c:v>1766</c:v>
                </c:pt>
                <c:pt idx="2">
                  <c:v>995</c:v>
                </c:pt>
                <c:pt idx="3">
                  <c:v>816</c:v>
                </c:pt>
                <c:pt idx="4">
                  <c:v>763</c:v>
                </c:pt>
                <c:pt idx="5">
                  <c:v>737</c:v>
                </c:pt>
                <c:pt idx="6">
                  <c:v>691</c:v>
                </c:pt>
                <c:pt idx="7">
                  <c:v>660</c:v>
                </c:pt>
                <c:pt idx="8">
                  <c:v>530</c:v>
                </c:pt>
                <c:pt idx="9">
                  <c:v>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07월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395328</c:v>
                </c:pt>
                <c:pt idx="1">
                  <c:v>386065</c:v>
                </c:pt>
                <c:pt idx="2">
                  <c:v>354130</c:v>
                </c:pt>
                <c:pt idx="3">
                  <c:v>376192</c:v>
                </c:pt>
                <c:pt idx="4">
                  <c:v>228801</c:v>
                </c:pt>
                <c:pt idx="5">
                  <c:v>89395</c:v>
                </c:pt>
                <c:pt idx="6">
                  <c:v>29703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467887</c:v>
                </c:pt>
                <c:pt idx="1">
                  <c:v>365301</c:v>
                </c:pt>
                <c:pt idx="2">
                  <c:v>358370</c:v>
                </c:pt>
                <c:pt idx="3">
                  <c:v>428306</c:v>
                </c:pt>
                <c:pt idx="4">
                  <c:v>264546</c:v>
                </c:pt>
                <c:pt idx="5">
                  <c:v>111339</c:v>
                </c:pt>
                <c:pt idx="6">
                  <c:v>40253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07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4,015,785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4,591,560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15,773,857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9,347,068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10,500,092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22,263,592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15,989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2,036,002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4,238,980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2,036,002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4,238,980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4,238,980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2,736,164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3,033,541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4,238,980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8,642,651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9,635,430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9,664,927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9,664,927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9,950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9,950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9,950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1,539,452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2,940,248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1,539,452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2,940,248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2,940,248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1,850,611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2,064,275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2,940,248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6,138,427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6,945,906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6,002,567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6,945,906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6,039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6,039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6,039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4,591,560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15,773,857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10,500,092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22,263,592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2,274,811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2,684,882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5,173,971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2,274,811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2,684,882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1,020,089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917,147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1,221,475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1,066,471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5,173,971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1,225,255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1,362,844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1,269,297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5,173,971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5,173,973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